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3234" y="2047718"/>
            <a:ext cx="9144000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23234" y="4567953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CB93-AFDB-46B9-B0AE-1F806A233187}" type="datetimeFigureOut">
              <a:rPr lang="pt-BR" smtClean="0"/>
              <a:t>22/10/2018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1157C-FEDF-47F8-8550-A30FF5DC4A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5973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CB93-AFDB-46B9-B0AE-1F806A233187}" type="datetimeFigureOut">
              <a:rPr lang="pt-BR" smtClean="0"/>
              <a:t>22/10/2018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1157C-FEDF-47F8-8550-A30FF5DC4A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5089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1423851"/>
            <a:ext cx="2628900" cy="4258492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1423851"/>
            <a:ext cx="7734300" cy="4258492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CB93-AFDB-46B9-B0AE-1F806A233187}" type="datetimeFigureOut">
              <a:rPr lang="pt-BR" smtClean="0"/>
              <a:t>22/10/2018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1157C-FEDF-47F8-8550-A30FF5DC4A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4333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8931" y="169184"/>
            <a:ext cx="10515600" cy="74521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CB93-AFDB-46B9-B0AE-1F806A233187}" type="datetimeFigureOut">
              <a:rPr lang="pt-BR" smtClean="0"/>
              <a:t>22/10/2018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1157C-FEDF-47F8-8550-A30FF5DC4A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3651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09447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12570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CB93-AFDB-46B9-B0AE-1F806A233187}" type="datetimeFigureOut">
              <a:rPr lang="pt-BR" smtClean="0"/>
              <a:t>22/10/2018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1157C-FEDF-47F8-8550-A30FF5DC4A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0890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2440" y="208371"/>
            <a:ext cx="10515600" cy="6668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198924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198924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CB93-AFDB-46B9-B0AE-1F806A233187}" type="datetimeFigureOut">
              <a:rPr lang="pt-BR" smtClean="0"/>
              <a:t>22/10/2018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1157C-FEDF-47F8-8550-A30FF5DC4A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8634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4028" y="235133"/>
            <a:ext cx="10515600" cy="6400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145585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079442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145585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079442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CB93-AFDB-46B9-B0AE-1F806A233187}" type="datetimeFigureOut">
              <a:rPr lang="pt-BR" smtClean="0"/>
              <a:t>22/10/2018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1157C-FEDF-47F8-8550-A30FF5DC4A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9321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3069" y="221435"/>
            <a:ext cx="10515600" cy="58846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603069" y="5985964"/>
            <a:ext cx="2743200" cy="365125"/>
          </a:xfrm>
        </p:spPr>
        <p:txBody>
          <a:bodyPr/>
          <a:lstStyle/>
          <a:p>
            <a:fld id="{3C2DCB93-AFDB-46B9-B0AE-1F806A233187}" type="datetimeFigureOut">
              <a:rPr lang="pt-BR" smtClean="0"/>
              <a:t>22/10/2018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921034" y="5985963"/>
            <a:ext cx="4114800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8610599" y="5985962"/>
            <a:ext cx="2743200" cy="365125"/>
          </a:xfrm>
        </p:spPr>
        <p:txBody>
          <a:bodyPr/>
          <a:lstStyle/>
          <a:p>
            <a:fld id="{4E81157C-FEDF-47F8-8550-A30FF5DC4A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847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838200" y="5991225"/>
            <a:ext cx="2743200" cy="365125"/>
          </a:xfrm>
        </p:spPr>
        <p:txBody>
          <a:bodyPr/>
          <a:lstStyle/>
          <a:p>
            <a:fld id="{3C2DCB93-AFDB-46B9-B0AE-1F806A233187}" type="datetimeFigureOut">
              <a:rPr lang="pt-BR" smtClean="0"/>
              <a:t>22/10/2018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4038600" y="5991224"/>
            <a:ext cx="4114800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8610600" y="5985963"/>
            <a:ext cx="2743200" cy="365125"/>
          </a:xfrm>
        </p:spPr>
        <p:txBody>
          <a:bodyPr/>
          <a:lstStyle/>
          <a:p>
            <a:fld id="{4E81157C-FEDF-47F8-8550-A30FF5DC4A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8394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85625"/>
            <a:ext cx="9336178" cy="53022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1600" y="1403726"/>
            <a:ext cx="6172200" cy="38115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8200" y="1403725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CB93-AFDB-46B9-B0AE-1F806A233187}" type="datetimeFigureOut">
              <a:rPr lang="pt-BR" smtClean="0"/>
              <a:t>22/10/2018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1157C-FEDF-47F8-8550-A30FF5DC4A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2610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1110342"/>
            <a:ext cx="3932237" cy="94705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1110342"/>
            <a:ext cx="6172200" cy="475070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838200" y="5991225"/>
            <a:ext cx="2743200" cy="365125"/>
          </a:xfrm>
        </p:spPr>
        <p:txBody>
          <a:bodyPr/>
          <a:lstStyle/>
          <a:p>
            <a:fld id="{3C2DCB93-AFDB-46B9-B0AE-1F806A233187}" type="datetimeFigureOut">
              <a:rPr lang="pt-BR" smtClean="0"/>
              <a:t>22/10/2018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038600" y="5960064"/>
            <a:ext cx="4114800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610600" y="5991225"/>
            <a:ext cx="2743200" cy="365125"/>
          </a:xfrm>
        </p:spPr>
        <p:txBody>
          <a:bodyPr/>
          <a:lstStyle/>
          <a:p>
            <a:fld id="{4E81157C-FEDF-47F8-8550-A30FF5DC4A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8596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143691"/>
            <a:ext cx="10515600" cy="8098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42067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58739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2DCB93-AFDB-46B9-B0AE-1F806A233187}" type="datetimeFigureOut">
              <a:rPr lang="pt-BR" smtClean="0"/>
              <a:t>22/10/2018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58739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58739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1157C-FEDF-47F8-8550-A30FF5DC4A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5979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6752" y="2834398"/>
            <a:ext cx="9144000" cy="2387600"/>
          </a:xfrm>
        </p:spPr>
        <p:txBody>
          <a:bodyPr/>
          <a:lstStyle/>
          <a:p>
            <a:r>
              <a:rPr lang="pt-BR" dirty="0">
                <a:solidFill>
                  <a:schemeClr val="bg1"/>
                </a:solidFill>
              </a:rPr>
              <a:t>Título 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3040" y="2694011"/>
            <a:ext cx="11769474" cy="1334187"/>
          </a:xfrm>
        </p:spPr>
        <p:txBody>
          <a:bodyPr>
            <a:normAutofit/>
          </a:bodyPr>
          <a:lstStyle/>
          <a:p>
            <a:pPr lvl="1" algn="l">
              <a:lnSpc>
                <a:spcPct val="120000"/>
              </a:lnSpc>
              <a:buFontTx/>
              <a:buAutoNum type="arabicPeriod"/>
              <a:defRPr/>
            </a:pPr>
            <a:r>
              <a:rPr lang="pt-BR" altLang="pt-BR" sz="1400" b="1" dirty="0">
                <a:latin typeface="Tahoma" panose="020B0604030504040204" pitchFamily="34" charset="0"/>
              </a:rPr>
              <a:t>Nome do Professor Orientador</a:t>
            </a:r>
            <a:r>
              <a:rPr lang="pt-BR" altLang="pt-BR" sz="1400" dirty="0">
                <a:latin typeface="Tahoma" panose="020B0604030504040204" pitchFamily="34" charset="0"/>
              </a:rPr>
              <a:t> </a:t>
            </a:r>
            <a:r>
              <a:rPr lang="pt-BR" altLang="pt-BR" sz="1400" b="1" dirty="0">
                <a:latin typeface="Tahoma" panose="020B0604030504040204" pitchFamily="34" charset="0"/>
              </a:rPr>
              <a:t> - </a:t>
            </a:r>
            <a:r>
              <a:rPr lang="pt-BR" altLang="pt-BR" sz="1400" dirty="0">
                <a:latin typeface="Tahoma" panose="020B0604030504040204" pitchFamily="34" charset="0"/>
              </a:rPr>
              <a:t>Formação do Professor </a:t>
            </a:r>
            <a:r>
              <a:rPr lang="pt-BR" altLang="pt-BR" sz="1400" dirty="0" smtClean="0">
                <a:latin typeface="Tahoma" panose="020B0604030504040204" pitchFamily="34" charset="0"/>
              </a:rPr>
              <a:t>Orientador</a:t>
            </a:r>
            <a:endParaRPr lang="pt-BR" altLang="pt-BR" sz="1400" b="1" dirty="0" smtClean="0">
              <a:latin typeface="Tahoma" panose="020B0604030504040204" pitchFamily="34" charset="0"/>
            </a:endParaRPr>
          </a:p>
          <a:p>
            <a:pPr lvl="1" algn="l">
              <a:lnSpc>
                <a:spcPct val="120000"/>
              </a:lnSpc>
              <a:buFontTx/>
              <a:buAutoNum type="arabicPeriod"/>
              <a:defRPr/>
            </a:pPr>
            <a:r>
              <a:rPr lang="pt-BR" altLang="pt-BR" sz="1400" b="1" dirty="0" smtClean="0">
                <a:latin typeface="Tahoma" panose="020B0604030504040204" pitchFamily="34" charset="0"/>
              </a:rPr>
              <a:t>Nome </a:t>
            </a:r>
            <a:r>
              <a:rPr lang="pt-BR" altLang="pt-BR" sz="1400" b="1" dirty="0">
                <a:latin typeface="Tahoma" panose="020B0604030504040204" pitchFamily="34" charset="0"/>
              </a:rPr>
              <a:t>do autor A</a:t>
            </a:r>
            <a:r>
              <a:rPr lang="pt-BR" altLang="pt-BR" sz="1400" dirty="0">
                <a:latin typeface="Tahoma" panose="020B0604030504040204" pitchFamily="34" charset="0"/>
              </a:rPr>
              <a:t> </a:t>
            </a:r>
            <a:r>
              <a:rPr lang="pt-BR" altLang="pt-BR" sz="1400" b="1" dirty="0">
                <a:latin typeface="Tahoma" panose="020B0604030504040204" pitchFamily="34" charset="0"/>
              </a:rPr>
              <a:t> - </a:t>
            </a:r>
            <a:r>
              <a:rPr lang="pt-BR" altLang="pt-BR" sz="1400" dirty="0">
                <a:latin typeface="Tahoma" panose="020B0604030504040204" pitchFamily="34" charset="0"/>
              </a:rPr>
              <a:t>Formação do autor A (Ex. Técnico em Informática – IFPB; Aluno do Curso Superior de Administração – Faculdade EESAP; </a:t>
            </a:r>
            <a:r>
              <a:rPr lang="pt-BR" altLang="pt-BR" sz="1400" b="1" dirty="0">
                <a:latin typeface="Tahoma" panose="020B0604030504040204" pitchFamily="34" charset="0"/>
              </a:rPr>
              <a:t>2. Nome do autor B – </a:t>
            </a:r>
            <a:r>
              <a:rPr lang="pt-BR" altLang="pt-BR" sz="1400" dirty="0">
                <a:latin typeface="Tahoma" panose="020B0604030504040204" pitchFamily="34" charset="0"/>
              </a:rPr>
              <a:t>Formação do autor </a:t>
            </a:r>
            <a:r>
              <a:rPr lang="pt-BR" altLang="pt-BR" sz="1400" dirty="0" smtClean="0">
                <a:latin typeface="Tahoma" panose="020B0604030504040204" pitchFamily="34" charset="0"/>
              </a:rPr>
              <a:t>B; </a:t>
            </a:r>
            <a:r>
              <a:rPr lang="pt-BR" altLang="pt-BR" sz="1400" b="1" dirty="0" smtClean="0">
                <a:latin typeface="Tahoma" panose="020B0604030504040204" pitchFamily="34" charset="0"/>
              </a:rPr>
              <a:t>3</a:t>
            </a:r>
            <a:r>
              <a:rPr lang="pt-BR" altLang="pt-BR" sz="1400" b="1" dirty="0">
                <a:latin typeface="Tahoma" panose="020B0604030504040204" pitchFamily="34" charset="0"/>
              </a:rPr>
              <a:t>. Nome do autor C – </a:t>
            </a:r>
            <a:r>
              <a:rPr lang="pt-BR" altLang="pt-BR" sz="1400" dirty="0">
                <a:latin typeface="Tahoma" panose="020B0604030504040204" pitchFamily="34" charset="0"/>
              </a:rPr>
              <a:t>Formação do autor C.</a:t>
            </a:r>
          </a:p>
          <a:p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779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0617BF-9D45-4E4C-AEE2-308BBCDED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88C91A1-1EC7-4318-BB63-15B502F99E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2053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6BBF2B-45FB-4E6A-9317-E1FE4D6E9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9D4E94F-A259-4216-AB96-3593D75DA8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843014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</TotalTime>
  <Words>62</Words>
  <Application>Microsoft Office PowerPoint</Application>
  <PresentationFormat>Widescreen</PresentationFormat>
  <Paragraphs>3</Paragraphs>
  <Slides>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Tahoma</vt:lpstr>
      <vt:lpstr>Tema do Office</vt:lpstr>
      <vt:lpstr>Título 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Iago Rodrigues</dc:creator>
  <cp:lastModifiedBy>Iago Rodrigues</cp:lastModifiedBy>
  <cp:revision>7</cp:revision>
  <dcterms:created xsi:type="dcterms:W3CDTF">2016-11-14T18:45:03Z</dcterms:created>
  <dcterms:modified xsi:type="dcterms:W3CDTF">2018-10-22T11:37:22Z</dcterms:modified>
</cp:coreProperties>
</file>