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b7f4012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b7f4012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251fb56b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251fb56b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1731450"/>
            <a:ext cx="8520600" cy="13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105519"/>
            <a:ext cx="85206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731450"/>
            <a:ext cx="8520600" cy="28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731450"/>
            <a:ext cx="8520600" cy="28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731450"/>
            <a:ext cx="8520600" cy="28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731450"/>
            <a:ext cx="8520600" cy="28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