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15376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15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b7f401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5b7f401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44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731450"/>
            <a:ext cx="85206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05519"/>
            <a:ext cx="85206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" y="0"/>
            <a:ext cx="913988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4891883" y="1731450"/>
            <a:ext cx="3940500" cy="13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600"/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4891879" y="3105523"/>
            <a:ext cx="39405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2074550" y="445025"/>
            <a:ext cx="505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731450"/>
            <a:ext cx="85206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Arial</vt:lpstr>
      <vt:lpstr>Simple Light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Emília</dc:creator>
  <cp:lastModifiedBy>Emília</cp:lastModifiedBy>
  <cp:revision>1</cp:revision>
  <dcterms:modified xsi:type="dcterms:W3CDTF">2022-10-28T19:50:42Z</dcterms:modified>
</cp:coreProperties>
</file>