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</p:sldIdLst>
  <p:sldSz cy="43200625" cx="28800425"/>
  <p:notesSz cx="6858000" cy="90281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7">
          <p15:clr>
            <a:srgbClr val="000000"/>
          </p15:clr>
        </p15:guide>
        <p15:guide id="2" pos="9071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iOA2+iaT1WuJSK1zsHDlBP6v72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7" orient="horz"/>
        <p:guide pos="90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0287" y="677862"/>
            <a:ext cx="22574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2300287" y="677862"/>
            <a:ext cx="22574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/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fld id="{00000000-1234-1234-1234-123412341234}" type="slidenum">
              <a:rPr b="0" i="0" lang="en-US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2274700" y="27759684"/>
            <a:ext cx="24480360" cy="85812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359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2274700" y="18309544"/>
            <a:ext cx="24480360" cy="9450139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sz="1512"/>
            </a:lvl2pPr>
            <a:lvl3pPr indent="-228600" lvl="2" marL="1371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3pPr>
            <a:lvl4pPr indent="-228600" lvl="3" marL="18288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4pPr>
            <a:lvl5pPr indent="-228600" lvl="4" marL="22860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5pPr>
            <a:lvl6pPr indent="-228600" lvl="5" marL="2743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6pPr>
            <a:lvl7pPr indent="-228600" lvl="6" marL="32004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7pPr>
            <a:lvl8pPr indent="-228600" lvl="7" marL="3657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8pPr>
            <a:lvl9pPr indent="-228600" lvl="8" marL="41148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2160032" y="13420017"/>
            <a:ext cx="24480360" cy="926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4320064" y="24480363"/>
            <a:ext cx="20160298" cy="1104070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 rot="5400000">
            <a:off x="6301428" y="18059176"/>
            <a:ext cx="34560511" cy="6120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 rot="5400000">
            <a:off x="-6004089" y="12001753"/>
            <a:ext cx="34560511" cy="1823493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 rot="5400000">
            <a:off x="1439069" y="13197681"/>
            <a:ext cx="25922287" cy="2448242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5645417" y="30240447"/>
            <a:ext cx="17280255" cy="3570598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7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/>
          <p:nvPr>
            <p:ph idx="2" type="pic"/>
          </p:nvPr>
        </p:nvSpPr>
        <p:spPr>
          <a:xfrm>
            <a:off x="5645417" y="3860239"/>
            <a:ext cx="17280255" cy="25920384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5645417" y="33811047"/>
            <a:ext cx="17280255" cy="506952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1pPr>
            <a:lvl2pPr indent="-228600" lvl="1" marL="914400" algn="l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008"/>
              <a:buFont typeface="Times New Roman"/>
              <a:buNone/>
              <a:defRPr sz="1008"/>
            </a:lvl2pPr>
            <a:lvl3pPr indent="-228600" lvl="2" marL="137160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Times New Roman"/>
              <a:buNone/>
              <a:defRPr sz="839"/>
            </a:lvl3pPr>
            <a:lvl4pPr indent="-228600" lvl="3" marL="1828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4pPr>
            <a:lvl5pPr indent="-228600" lvl="4" marL="22860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5pPr>
            <a:lvl6pPr indent="-228600" lvl="5" marL="27432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6pPr>
            <a:lvl7pPr indent="-228600" lvl="6" marL="32004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7pPr>
            <a:lvl8pPr indent="-228600" lvl="7" marL="36576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8pPr>
            <a:lvl9pPr indent="-228600" lvl="8" marL="4114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440022" y="1719845"/>
            <a:ext cx="9474806" cy="7319562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7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11260167" y="1719844"/>
            <a:ext cx="16100236" cy="3687109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99287" lvl="0" marL="457200" algn="l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688"/>
              <a:buFont typeface="Times New Roman"/>
              <a:buChar char="•"/>
              <a:defRPr sz="2688"/>
            </a:lvl1pPr>
            <a:lvl2pPr indent="-377952" lvl="1" marL="9144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–"/>
              <a:defRPr sz="2352"/>
            </a:lvl2pPr>
            <a:lvl3pPr indent="-356616" lvl="2" marL="13716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3pPr>
            <a:lvl4pPr indent="-335280" lvl="3" marL="1828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4pPr>
            <a:lvl5pPr indent="-335279" lvl="4" marL="22860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5pPr>
            <a:lvl6pPr indent="-335279" lvl="5" marL="2743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6pPr>
            <a:lvl7pPr indent="-335279" lvl="6" marL="3200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7pPr>
            <a:lvl8pPr indent="-335279" lvl="7" marL="3657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8pPr>
            <a:lvl9pPr indent="-335279" lvl="8" marL="4114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1440022" y="9039407"/>
            <a:ext cx="9474806" cy="2955152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1pPr>
            <a:lvl2pPr indent="-228600" lvl="1" marL="914400" algn="l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008"/>
              <a:buFont typeface="Times New Roman"/>
              <a:buNone/>
              <a:defRPr sz="1008"/>
            </a:lvl2pPr>
            <a:lvl3pPr indent="-228600" lvl="2" marL="137160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Times New Roman"/>
              <a:buNone/>
              <a:defRPr sz="839"/>
            </a:lvl3pPr>
            <a:lvl4pPr indent="-228600" lvl="3" marL="1828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4pPr>
            <a:lvl5pPr indent="-228600" lvl="4" marL="22860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5pPr>
            <a:lvl6pPr indent="-228600" lvl="5" marL="27432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6pPr>
            <a:lvl7pPr indent="-228600" lvl="6" marL="32004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7pPr>
            <a:lvl8pPr indent="-228600" lvl="7" marL="36576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8pPr>
            <a:lvl9pPr indent="-228600" lvl="8" marL="4114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440021" y="1729663"/>
            <a:ext cx="25920384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440021" y="9669416"/>
            <a:ext cx="12725521" cy="4030423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None/>
              <a:defRPr b="1" sz="2016"/>
            </a:lvl1pPr>
            <a:lvl2pPr indent="-22860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b="1" sz="1679"/>
            </a:lvl2pPr>
            <a:lvl3pPr indent="-228600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b="1" sz="1512"/>
            </a:lvl3pPr>
            <a:lvl4pPr indent="-228600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4pPr>
            <a:lvl5pPr indent="-228600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5pPr>
            <a:lvl6pPr indent="-228600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6pPr>
            <a:lvl7pPr indent="-228600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7pPr>
            <a:lvl8pPr indent="-228600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8pPr>
            <a:lvl9pPr indent="-228600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1440021" y="13699839"/>
            <a:ext cx="12725521" cy="248910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56616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1pPr>
            <a:lvl2pPr indent="-33528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2pPr>
            <a:lvl3pPr indent="-324611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•"/>
              <a:defRPr sz="1512"/>
            </a:lvl3pPr>
            <a:lvl4pPr indent="-313944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–"/>
              <a:defRPr sz="1344"/>
            </a:lvl4pPr>
            <a:lvl5pPr indent="-313944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5pPr>
            <a:lvl6pPr indent="-313944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6pPr>
            <a:lvl7pPr indent="-313944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7pPr>
            <a:lvl8pPr indent="-313944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8pPr>
            <a:lvl9pPr indent="-313944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9pPr>
          </a:lstStyle>
          <a:p/>
        </p:txBody>
      </p:sp>
      <p:sp>
        <p:nvSpPr>
          <p:cNvPr id="64" name="Google Shape;64;p11"/>
          <p:cNvSpPr txBox="1"/>
          <p:nvPr>
            <p:ph idx="3" type="body"/>
          </p:nvPr>
        </p:nvSpPr>
        <p:spPr>
          <a:xfrm>
            <a:off x="14630883" y="9669416"/>
            <a:ext cx="12729521" cy="4030423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None/>
              <a:defRPr b="1" sz="2016"/>
            </a:lvl1pPr>
            <a:lvl2pPr indent="-22860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b="1" sz="1679"/>
            </a:lvl2pPr>
            <a:lvl3pPr indent="-228600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b="1" sz="1512"/>
            </a:lvl3pPr>
            <a:lvl4pPr indent="-228600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4pPr>
            <a:lvl5pPr indent="-228600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5pPr>
            <a:lvl6pPr indent="-228600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6pPr>
            <a:lvl7pPr indent="-228600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7pPr>
            <a:lvl8pPr indent="-228600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8pPr>
            <a:lvl9pPr indent="-228600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9pPr>
          </a:lstStyle>
          <a:p/>
        </p:txBody>
      </p:sp>
      <p:sp>
        <p:nvSpPr>
          <p:cNvPr id="65" name="Google Shape;65;p11"/>
          <p:cNvSpPr txBox="1"/>
          <p:nvPr>
            <p:ph idx="4" type="body"/>
          </p:nvPr>
        </p:nvSpPr>
        <p:spPr>
          <a:xfrm>
            <a:off x="14630883" y="13699839"/>
            <a:ext cx="12729521" cy="248910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56616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1pPr>
            <a:lvl2pPr indent="-33528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2pPr>
            <a:lvl3pPr indent="-324611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•"/>
              <a:defRPr sz="1512"/>
            </a:lvl3pPr>
            <a:lvl4pPr indent="-313944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–"/>
              <a:defRPr sz="1344"/>
            </a:lvl4pPr>
            <a:lvl5pPr indent="-313944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5pPr>
            <a:lvl6pPr indent="-313944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6pPr>
            <a:lvl7pPr indent="-313944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7pPr>
            <a:lvl8pPr indent="-313944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8pPr>
            <a:lvl9pPr indent="-313944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2158699" y="12477458"/>
            <a:ext cx="12177514" cy="259220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77952" lvl="0" marL="4572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•"/>
              <a:defRPr sz="2352"/>
            </a:lvl1pPr>
            <a:lvl2pPr indent="-356616" lvl="1" marL="9144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–"/>
              <a:defRPr sz="2016"/>
            </a:lvl2pPr>
            <a:lvl3pPr indent="-335280" lvl="2" marL="1371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•"/>
              <a:defRPr sz="1679"/>
            </a:lvl3pPr>
            <a:lvl4pPr indent="-324611" lvl="3" marL="1828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–"/>
              <a:defRPr sz="1512"/>
            </a:lvl4pPr>
            <a:lvl5pPr indent="-324611" lvl="4" marL="22860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5pPr>
            <a:lvl6pPr indent="-324611" lvl="5" marL="27432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6pPr>
            <a:lvl7pPr indent="-324611" lvl="6" marL="3200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7pPr>
            <a:lvl8pPr indent="-324611" lvl="7" marL="3657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8pPr>
            <a:lvl9pPr indent="-324611" lvl="8" marL="4114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14464214" y="12477458"/>
            <a:ext cx="12177514" cy="259220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77952" lvl="0" marL="4572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•"/>
              <a:defRPr sz="2352"/>
            </a:lvl1pPr>
            <a:lvl2pPr indent="-356616" lvl="1" marL="9144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–"/>
              <a:defRPr sz="2016"/>
            </a:lvl2pPr>
            <a:lvl3pPr indent="-335280" lvl="2" marL="1371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•"/>
              <a:defRPr sz="1679"/>
            </a:lvl3pPr>
            <a:lvl4pPr indent="-324611" lvl="3" marL="1828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–"/>
              <a:defRPr sz="1512"/>
            </a:lvl4pPr>
            <a:lvl5pPr indent="-324611" lvl="4" marL="22860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5pPr>
            <a:lvl6pPr indent="-324611" lvl="5" marL="27432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6pPr>
            <a:lvl7pPr indent="-324611" lvl="6" marL="3200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7pPr>
            <a:lvl8pPr indent="-324611" lvl="7" marL="3657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8pPr>
            <a:lvl9pPr indent="-324611" lvl="8" marL="4114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231265" lvl="0" marL="457200" marR="0" rtl="0" algn="l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Char char="•"/>
              <a:defRPr b="0" i="0" sz="157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97915" lvl="1" marL="914400" marR="0" rtl="0" algn="l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Char char="–"/>
              <a:defRPr b="0" i="0" sz="136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75296" lvl="2" marL="1371600" marR="0" rtl="0" algn="l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Char char="•"/>
              <a:defRPr b="0" i="0" sz="117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52614" lvl="3" marL="1828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–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52614" lvl="4" marL="22860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52614" lvl="5" marL="27432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52614" lvl="6" marL="32004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52614" lvl="7" marL="36576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52614" lvl="8" marL="4114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231265" lvl="0" marL="457200" marR="0" rtl="0" algn="l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Char char="•"/>
              <a:defRPr b="0" i="0" sz="157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97915" lvl="1" marL="914400" marR="0" rtl="0" algn="l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Char char="–"/>
              <a:defRPr b="0" i="0" sz="136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75296" lvl="2" marL="1371600" marR="0" rtl="0" algn="l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Char char="•"/>
              <a:defRPr b="0" i="0" sz="117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52614" lvl="3" marL="1828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–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52614" lvl="4" marL="22860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52614" lvl="5" marL="27432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52614" lvl="6" marL="32004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52614" lvl="7" marL="36576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52614" lvl="8" marL="4114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Relationship Id="rId5" Type="http://schemas.openxmlformats.org/officeDocument/2006/relationships/oleObject" Target="../embeddings/Microsoft_Excel_Sheet1.xls"/><Relationship Id="rId6" Type="http://schemas.openxmlformats.org/officeDocument/2006/relationships/oleObject" Target="../embeddings/Microsoft_Excel_Sheet1.xls"/><Relationship Id="rId7" Type="http://schemas.openxmlformats.org/officeDocument/2006/relationships/image" Target="../media/image5.png"/><Relationship Id="rId8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1750176" y="13446127"/>
            <a:ext cx="85119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900" lIns="85800" spcFirstLastPara="1" rIns="85800" wrap="square" tIns="42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pôster deve ser elaborado no tamanho 110 cm de altura x 90 cm de largura, em duas ou três colunas, devendo conter, obrigatoriamente o título, o nome dos autores com a sigla das suas respectivas instituições, resumo expandido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Será obrigatória a presença de um dos autores no horário de apresentação do pôster.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Cabe aos autores providenciarem o pôster em material adequado (lona, pvc, glosspaper ou similar) com corda para ser afixado.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8986332" y="12142827"/>
            <a:ext cx="8200200" cy="1035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CONSIDERAÇÕES </a:t>
            </a: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560487" y="28514683"/>
            <a:ext cx="8493900" cy="106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SUBTÍTULO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8986321" y="11615738"/>
            <a:ext cx="273120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488224" y="18845217"/>
            <a:ext cx="8493900" cy="12447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566509" y="10121901"/>
            <a:ext cx="253536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autor A</a:t>
            </a:r>
            <a:r>
              <a:rPr b="1" baseline="30000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(Sigla da Instit.); Nome do autor B² (Sigla da Instit.); Nome do autor C (Sigla da Instit.)³</a:t>
            </a:r>
            <a:r>
              <a:rPr b="0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e-mails: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autor_a@hotmail.com; autor_b@yahoo.com.br; autor_c@gmail.com</a:t>
            </a: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0427715" y="26300120"/>
            <a:ext cx="8203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297800" y="39981200"/>
            <a:ext cx="26151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autor A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A (Ex. Técnico em Informática – IFPB; Aluno do Curso Superior de Administração – Faculdade EESAP;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Nome do autor B –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B;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Nome do autor C –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C.v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777275" y="8083550"/>
            <a:ext cx="251097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600" lIns="77200" spcFirstLastPara="1" rIns="77200" wrap="square" tIns="38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ahoma"/>
              <a:buNone/>
            </a:pPr>
            <a:r>
              <a:rPr b="1" i="0" lang="en-US" sz="6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TÍTULO DO POSTER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3973101" y="20948655"/>
            <a:ext cx="2731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60608" y="20898292"/>
            <a:ext cx="8091900" cy="7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1" i="0" lang="en-US" sz="2500" u="sng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Algumas dicas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pôster deverá ter informações referentes à sua pesquisa para avaliação, informações tais como: Introdução, Metodologia, Conclusão e outras informações (estes são pontos de orientação geral e não são regras).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Utilize tamanho de fonte 72 como mínimo para título e fonte 28 como mínimo para conteúdo.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Figuras e tabelas deverão cobrir, no máximo, 50% do pôster, informando a fonte dos dados contidos nas mesmas. A fonte deverá ser colocada abaixo das figuras e tabelas.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informações apresentadas no pôster devem ser concisas e claras.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Este modelo já se encontra na formatação sugerida.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0480406" y="21180430"/>
            <a:ext cx="8058600" cy="1146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SUBTÍTULO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9166978" y="21228055"/>
            <a:ext cx="8066100" cy="1251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9273866" y="24244306"/>
            <a:ext cx="82002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Listar as referências citadas no texto.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0415671" y="16784641"/>
            <a:ext cx="2247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480406" y="22540918"/>
            <a:ext cx="80919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Google Shape;115;p1"/>
          <p:cNvGraphicFramePr/>
          <p:nvPr/>
        </p:nvGraphicFramePr>
        <p:xfrm>
          <a:off x="1711034" y="31651972"/>
          <a:ext cx="8030187" cy="3792539"/>
        </p:xfrm>
        <a:graphic>
          <a:graphicData uri="http://schemas.openxmlformats.org/presentationml/2006/ole">
            <mc:AlternateContent>
              <mc:Choice Requires="v">
                <p:oleObj r:id="rId5" imgH="3792539" imgW="8030187" progId="Excel.Sheet.8" spid="_x0000_s1">
                  <p:embed/>
                </p:oleObj>
              </mc:Choice>
              <mc:Fallback>
                <p:oleObj r:id="rId6" imgH="3792539" imgW="8030187" progId="Excel.Sheet.8">
                  <p:embed/>
                  <p:pic>
                    <p:nvPicPr>
                      <p:cNvPr id="115" name="Google Shape;115;p1"/>
                      <p:cNvPicPr preferRelativeResize="0"/>
                      <p:nvPr/>
                    </p:nvPicPr>
                    <p:blipFill rotWithShape="1">
                      <a:blip r:embed="rId7">
                        <a:alphaModFix amt="50195"/>
                      </a:blip>
                      <a:srcRect b="0" l="0" r="0" t="0"/>
                      <a:stretch/>
                    </p:blipFill>
                    <p:spPr>
                      <a:xfrm>
                        <a:off x="1711034" y="31651972"/>
                        <a:ext cx="8030187" cy="379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Google Shape;116;p1"/>
          <p:cNvSpPr txBox="1"/>
          <p:nvPr/>
        </p:nvSpPr>
        <p:spPr>
          <a:xfrm>
            <a:off x="1712540" y="36025936"/>
            <a:ext cx="80271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Tabela 1 – Composição de Preço Unitário fornecido pelo TCPO 12 (PINI, 2003) para o serviço de piso cerâmico esmaltado 30 x 30 cm assentado com argamassa pré-fabricada de cimento colante – m</a:t>
            </a:r>
            <a:r>
              <a:rPr b="1" baseline="3000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1727535" y="37536649"/>
            <a:ext cx="815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Fonte: PINI (2003).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19400325" y="15428916"/>
            <a:ext cx="80739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28). O último item deve efetuar o fechamento do conteúdo apresentado.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551454" y="30600658"/>
            <a:ext cx="8349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/>
        </p:nvGraphicFramePr>
        <p:xfrm>
          <a:off x="10536109" y="12852402"/>
          <a:ext cx="7787806" cy="7331078"/>
        </p:xfrm>
        <a:graphic>
          <a:graphicData uri="http://schemas.openxmlformats.org/presentationml/2006/ole">
            <mc:AlternateContent>
              <mc:Choice Requires="v">
                <p:oleObj r:id="rId8" imgH="7331078" imgW="7787806" progId="MSGraph.Chart.8" spid="_x0000_s2">
                  <p:embed/>
                </p:oleObj>
              </mc:Choice>
              <mc:Fallback>
                <p:oleObj r:id="rId9" imgH="7331078" imgW="7787806" progId="MSGraph.Chart.8">
                  <p:embed/>
                  <p:pic>
                    <p:nvPicPr>
                      <p:cNvPr id="120" name="Google Shape;120;p1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536109" y="12852402"/>
                        <a:ext cx="7787806" cy="7331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1"/>
          <p:cNvSpPr txBox="1"/>
          <p:nvPr/>
        </p:nvSpPr>
        <p:spPr>
          <a:xfrm>
            <a:off x="10602349" y="20205705"/>
            <a:ext cx="80286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Figura 1 – Percentual de artigos aprovados pelo IFPA  no CONNEPI 2009, por área.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0602349" y="29997408"/>
            <a:ext cx="80286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Figura 2 – Aula de matemática.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 id="123" name="Google Shape;123;p1"/>
          <p:cNvSpPr txBox="1"/>
          <p:nvPr/>
        </p:nvSpPr>
        <p:spPr>
          <a:xfrm>
            <a:off x="14371638" y="3852862"/>
            <a:ext cx="2571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25386" y="24484019"/>
            <a:ext cx="6628591" cy="512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1392644" y="39516050"/>
            <a:ext cx="26151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Professor Orientador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Professor Orientador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2003-06-01T18:10:39Z</dcterms:created>
  <dc:creator>Jussara Severo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