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OMUR7A83P/kpMObiddCJ3d7kR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</a:t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87103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title"/>
          </p:nvPr>
        </p:nvSpPr>
        <p:spPr>
          <a:xfrm>
            <a:off x="880875" y="4919350"/>
            <a:ext cx="10515600" cy="101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 txBox="1"/>
          <p:nvPr>
            <p:ph idx="1" type="body"/>
          </p:nvPr>
        </p:nvSpPr>
        <p:spPr>
          <a:xfrm>
            <a:off x="2025750" y="6118525"/>
            <a:ext cx="83511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pt-BR" sz="2400"/>
              <a:t>Autor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Personalizada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2018-08-08T17:23:51Z</dcterms:created>
  <dc:creator>Iago Rodrigues</dc:creator>
</cp:coreProperties>
</file>